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4" r:id="rId7"/>
    <p:sldId id="263" r:id="rId8"/>
    <p:sldId id="261"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26446-3CD1-42AD-A5DA-A6B3E36B45CF}" type="datetimeFigureOut">
              <a:rPr lang="en-US" smtClean="0"/>
              <a:t>10/24/2013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99DE4-2157-46B7-9291-4E6679AFE9C2}" type="slidenum">
              <a:rPr lang="en-US" smtClean="0"/>
              <a:t>‹#›</a:t>
            </a:fld>
            <a:endParaRPr lang="en-US"/>
          </a:p>
        </p:txBody>
      </p:sp>
    </p:spTree>
    <p:extLst>
      <p:ext uri="{BB962C8B-B14F-4D97-AF65-F5344CB8AC3E}">
        <p14:creationId xmlns:p14="http://schemas.microsoft.com/office/powerpoint/2010/main" val="291511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 They are tools that make academic material more accessible student learning or educational supervisors assessing teacher effectiveness </a:t>
            </a:r>
          </a:p>
          <a:p>
            <a:r>
              <a:rPr lang="en-US" dirty="0" smtClean="0"/>
              <a:t>In</a:t>
            </a:r>
            <a:r>
              <a:rPr lang="en-US" baseline="0" dirty="0" smtClean="0"/>
              <a:t> other words, assistive technology give students with communication disabilities a voice and a way to live more fulfilled, integrated and independent lives inside and outside of class. </a:t>
            </a:r>
            <a:endParaRPr lang="en-US" dirty="0"/>
          </a:p>
        </p:txBody>
      </p:sp>
      <p:sp>
        <p:nvSpPr>
          <p:cNvPr id="4" name="Slide Number Placeholder 3"/>
          <p:cNvSpPr>
            <a:spLocks noGrp="1"/>
          </p:cNvSpPr>
          <p:nvPr>
            <p:ph type="sldNum" sz="quarter" idx="10"/>
          </p:nvPr>
        </p:nvSpPr>
        <p:spPr/>
        <p:txBody>
          <a:bodyPr/>
          <a:lstStyle/>
          <a:p>
            <a:fld id="{D0299DE4-2157-46B7-9291-4E6679AFE9C2}" type="slidenum">
              <a:rPr lang="en-US" smtClean="0"/>
              <a:t>2</a:t>
            </a:fld>
            <a:endParaRPr lang="en-US"/>
          </a:p>
        </p:txBody>
      </p:sp>
    </p:spTree>
    <p:extLst>
      <p:ext uri="{BB962C8B-B14F-4D97-AF65-F5344CB8AC3E}">
        <p14:creationId xmlns:p14="http://schemas.microsoft.com/office/powerpoint/2010/main" val="279948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a:t>
            </a:r>
            <a:r>
              <a:rPr lang="en-US" baseline="0" dirty="0" smtClean="0"/>
              <a:t> impairment </a:t>
            </a:r>
            <a:endParaRPr lang="en-US" dirty="0" smtClean="0"/>
          </a:p>
          <a:p>
            <a:r>
              <a:rPr lang="en-US" dirty="0" smtClean="0"/>
              <a:t>-Hearing impairment</a:t>
            </a:r>
            <a:r>
              <a:rPr lang="en-US" baseline="0" dirty="0" smtClean="0"/>
              <a:t> </a:t>
            </a:r>
            <a:endParaRPr lang="en-US" dirty="0" smtClean="0"/>
          </a:p>
          <a:p>
            <a:r>
              <a:rPr lang="en-US" dirty="0" smtClean="0"/>
              <a:t>-Speech</a:t>
            </a:r>
            <a:r>
              <a:rPr lang="en-US" baseline="0" dirty="0" smtClean="0"/>
              <a:t> or language impairment</a:t>
            </a:r>
            <a:endParaRPr lang="en-US" dirty="0" smtClean="0"/>
          </a:p>
          <a:p>
            <a:r>
              <a:rPr lang="en-US" dirty="0" smtClean="0"/>
              <a:t>-Cognitive</a:t>
            </a:r>
            <a:r>
              <a:rPr lang="en-US" baseline="0" dirty="0" smtClean="0"/>
              <a:t> Challenges </a:t>
            </a:r>
            <a:endParaRPr lang="en-US" dirty="0" smtClean="0"/>
          </a:p>
          <a:p>
            <a:r>
              <a:rPr lang="en-US" dirty="0" smtClean="0"/>
              <a:t>-Learning</a:t>
            </a:r>
            <a:r>
              <a:rPr lang="en-US" baseline="0" dirty="0" smtClean="0"/>
              <a:t> disability </a:t>
            </a:r>
            <a:endParaRPr lang="en-US" dirty="0" smtClean="0"/>
          </a:p>
          <a:p>
            <a:endParaRPr lang="en-US" dirty="0"/>
          </a:p>
        </p:txBody>
      </p:sp>
      <p:sp>
        <p:nvSpPr>
          <p:cNvPr id="4" name="Slide Number Placeholder 3"/>
          <p:cNvSpPr>
            <a:spLocks noGrp="1"/>
          </p:cNvSpPr>
          <p:nvPr>
            <p:ph type="sldNum" sz="quarter" idx="10"/>
          </p:nvPr>
        </p:nvSpPr>
        <p:spPr/>
        <p:txBody>
          <a:bodyPr/>
          <a:lstStyle/>
          <a:p>
            <a:fld id="{D0299DE4-2157-46B7-9291-4E6679AFE9C2}" type="slidenum">
              <a:rPr lang="en-US" smtClean="0"/>
              <a:t>3</a:t>
            </a:fld>
            <a:endParaRPr lang="en-US"/>
          </a:p>
        </p:txBody>
      </p:sp>
    </p:spTree>
    <p:extLst>
      <p:ext uri="{BB962C8B-B14F-4D97-AF65-F5344CB8AC3E}">
        <p14:creationId xmlns:p14="http://schemas.microsoft.com/office/powerpoint/2010/main" val="396717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-Promotes self-esteem </a:t>
            </a:r>
          </a:p>
          <a:p>
            <a:r>
              <a:rPr lang="en-US" dirty="0" smtClean="0"/>
              <a:t>-Improves quality of life </a:t>
            </a:r>
          </a:p>
          <a:p>
            <a:r>
              <a:rPr lang="en-US" dirty="0" smtClean="0"/>
              <a:t>-Increases productivity </a:t>
            </a:r>
          </a:p>
          <a:p>
            <a:r>
              <a:rPr lang="en-US" dirty="0" smtClean="0"/>
              <a:t>-Enhances performances</a:t>
            </a:r>
          </a:p>
          <a:p>
            <a:r>
              <a:rPr lang="en-US" dirty="0" smtClean="0"/>
              <a:t>-Increases independence in classroom </a:t>
            </a:r>
          </a:p>
          <a:p>
            <a:endParaRPr lang="en-US" dirty="0"/>
          </a:p>
        </p:txBody>
      </p:sp>
      <p:sp>
        <p:nvSpPr>
          <p:cNvPr id="4" name="Slide Number Placeholder 3"/>
          <p:cNvSpPr>
            <a:spLocks noGrp="1"/>
          </p:cNvSpPr>
          <p:nvPr>
            <p:ph type="sldNum" sz="quarter" idx="10"/>
          </p:nvPr>
        </p:nvSpPr>
        <p:spPr/>
        <p:txBody>
          <a:bodyPr/>
          <a:lstStyle/>
          <a:p>
            <a:fld id="{D0299DE4-2157-46B7-9291-4E6679AFE9C2}" type="slidenum">
              <a:rPr lang="en-US" smtClean="0"/>
              <a:t>4</a:t>
            </a:fld>
            <a:endParaRPr lang="en-US"/>
          </a:p>
        </p:txBody>
      </p:sp>
    </p:spTree>
    <p:extLst>
      <p:ext uri="{BB962C8B-B14F-4D97-AF65-F5344CB8AC3E}">
        <p14:creationId xmlns:p14="http://schemas.microsoft.com/office/powerpoint/2010/main" val="347371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Computers </a:t>
            </a:r>
          </a:p>
          <a:p>
            <a:r>
              <a:rPr lang="en-US" dirty="0" smtClean="0"/>
              <a:t>Screen reading software</a:t>
            </a:r>
          </a:p>
          <a:p>
            <a:r>
              <a:rPr lang="en-US" dirty="0" smtClean="0"/>
              <a:t>Smartphones </a:t>
            </a:r>
          </a:p>
          <a:p>
            <a:r>
              <a:rPr lang="en-US" dirty="0" smtClean="0"/>
              <a:t>Voice recognitions </a:t>
            </a:r>
          </a:p>
          <a:p>
            <a:r>
              <a:rPr lang="en-US" dirty="0" smtClean="0"/>
              <a:t>Podcasts </a:t>
            </a:r>
          </a:p>
          <a:p>
            <a:endParaRPr lang="en-US" dirty="0"/>
          </a:p>
        </p:txBody>
      </p:sp>
      <p:sp>
        <p:nvSpPr>
          <p:cNvPr id="4" name="Slide Number Placeholder 3"/>
          <p:cNvSpPr>
            <a:spLocks noGrp="1"/>
          </p:cNvSpPr>
          <p:nvPr>
            <p:ph type="sldNum" sz="quarter" idx="10"/>
          </p:nvPr>
        </p:nvSpPr>
        <p:spPr/>
        <p:txBody>
          <a:bodyPr/>
          <a:lstStyle/>
          <a:p>
            <a:fld id="{D0299DE4-2157-46B7-9291-4E6679AFE9C2}" type="slidenum">
              <a:rPr lang="en-US" smtClean="0"/>
              <a:t>5</a:t>
            </a:fld>
            <a:endParaRPr lang="en-US"/>
          </a:p>
        </p:txBody>
      </p:sp>
    </p:spTree>
    <p:extLst>
      <p:ext uri="{BB962C8B-B14F-4D97-AF65-F5344CB8AC3E}">
        <p14:creationId xmlns:p14="http://schemas.microsoft.com/office/powerpoint/2010/main" val="322209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Collect child information. Begin the discussion about the child’s strength, abilities, preferences, and needs. What works best?</a:t>
            </a:r>
          </a:p>
          <a:p>
            <a:r>
              <a:rPr lang="en-US" dirty="0" smtClean="0"/>
              <a:t>Step 2: Find activities for participation. During this time, observe what is preventing the student from participating in a particular activity. </a:t>
            </a:r>
          </a:p>
          <a:p>
            <a:r>
              <a:rPr lang="en-US" dirty="0" smtClean="0"/>
              <a:t>Step 3: What can be observed that indicates the intervention is successful? </a:t>
            </a:r>
          </a:p>
          <a:p>
            <a:r>
              <a:rPr lang="en-US" dirty="0" smtClean="0"/>
              <a:t>Step 4: Try it out! Look for what worked, didn’t work. What can be done differently? Make Modifications. </a:t>
            </a:r>
          </a:p>
          <a:p>
            <a:endParaRPr lang="en-US" dirty="0"/>
          </a:p>
        </p:txBody>
      </p:sp>
      <p:sp>
        <p:nvSpPr>
          <p:cNvPr id="4" name="Slide Number Placeholder 3"/>
          <p:cNvSpPr>
            <a:spLocks noGrp="1"/>
          </p:cNvSpPr>
          <p:nvPr>
            <p:ph type="sldNum" sz="quarter" idx="10"/>
          </p:nvPr>
        </p:nvSpPr>
        <p:spPr/>
        <p:txBody>
          <a:bodyPr/>
          <a:lstStyle/>
          <a:p>
            <a:fld id="{D0299DE4-2157-46B7-9291-4E6679AFE9C2}" type="slidenum">
              <a:rPr lang="en-US" smtClean="0"/>
              <a:t>6</a:t>
            </a:fld>
            <a:endParaRPr lang="en-US"/>
          </a:p>
        </p:txBody>
      </p:sp>
    </p:spTree>
    <p:extLst>
      <p:ext uri="{BB962C8B-B14F-4D97-AF65-F5344CB8AC3E}">
        <p14:creationId xmlns:p14="http://schemas.microsoft.com/office/powerpoint/2010/main" val="188362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use of assistive technology in the classroom affects teaching and learning on many positive levels. Through the use of technology, teachers not only have ability to address and attend to a students’ specific needs for learning but also enables teachers to instruct students with disabilities successfully </a:t>
            </a:r>
          </a:p>
          <a:p>
            <a:r>
              <a:rPr lang="en-US" dirty="0" smtClean="0"/>
              <a:t>Also- Develops inclusive lesson plans</a:t>
            </a:r>
          </a:p>
          <a:p>
            <a:r>
              <a:rPr lang="en-US" dirty="0" smtClean="0"/>
              <a:t>Monitors progress </a:t>
            </a:r>
          </a:p>
          <a:p>
            <a:endParaRPr lang="en-US" dirty="0"/>
          </a:p>
        </p:txBody>
      </p:sp>
      <p:sp>
        <p:nvSpPr>
          <p:cNvPr id="4" name="Slide Number Placeholder 3"/>
          <p:cNvSpPr>
            <a:spLocks noGrp="1"/>
          </p:cNvSpPr>
          <p:nvPr>
            <p:ph type="sldNum" sz="quarter" idx="10"/>
          </p:nvPr>
        </p:nvSpPr>
        <p:spPr/>
        <p:txBody>
          <a:bodyPr/>
          <a:lstStyle/>
          <a:p>
            <a:fld id="{D0299DE4-2157-46B7-9291-4E6679AFE9C2}" type="slidenum">
              <a:rPr lang="en-US" smtClean="0"/>
              <a:t>8</a:t>
            </a:fld>
            <a:endParaRPr lang="en-US"/>
          </a:p>
        </p:txBody>
      </p:sp>
    </p:spTree>
    <p:extLst>
      <p:ext uri="{BB962C8B-B14F-4D97-AF65-F5344CB8AC3E}">
        <p14:creationId xmlns:p14="http://schemas.microsoft.com/office/powerpoint/2010/main" val="360019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Opens up a new world of learning for students with disabilities by providing an enriched environment to promote their social and cognitive participation and growth. </a:t>
            </a:r>
            <a:endParaRPr lang="en-US" dirty="0"/>
          </a:p>
        </p:txBody>
      </p:sp>
      <p:sp>
        <p:nvSpPr>
          <p:cNvPr id="4" name="Slide Number Placeholder 3"/>
          <p:cNvSpPr>
            <a:spLocks noGrp="1"/>
          </p:cNvSpPr>
          <p:nvPr>
            <p:ph type="sldNum" sz="quarter" idx="10"/>
          </p:nvPr>
        </p:nvSpPr>
        <p:spPr/>
        <p:txBody>
          <a:bodyPr/>
          <a:lstStyle/>
          <a:p>
            <a:fld id="{D0299DE4-2157-46B7-9291-4E6679AFE9C2}" type="slidenum">
              <a:rPr lang="en-US" smtClean="0"/>
              <a:t>9</a:t>
            </a:fld>
            <a:endParaRPr lang="en-US"/>
          </a:p>
        </p:txBody>
      </p:sp>
    </p:spTree>
    <p:extLst>
      <p:ext uri="{BB962C8B-B14F-4D97-AF65-F5344CB8AC3E}">
        <p14:creationId xmlns:p14="http://schemas.microsoft.com/office/powerpoint/2010/main" val="161275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7935-AAF7-4F73-823A-9BD76B0ADCB4}"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120076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7935-AAF7-4F73-823A-9BD76B0ADCB4}"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363933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7935-AAF7-4F73-823A-9BD76B0ADCB4}"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368222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7935-AAF7-4F73-823A-9BD76B0ADCB4}"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355094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7935-AAF7-4F73-823A-9BD76B0ADCB4}"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100638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7935-AAF7-4F73-823A-9BD76B0ADCB4}"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352997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7935-AAF7-4F73-823A-9BD76B0ADCB4}" type="datetimeFigureOut">
              <a:rPr lang="en-US" smtClean="0"/>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102561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7935-AAF7-4F73-823A-9BD76B0ADCB4}" type="datetimeFigureOut">
              <a:rPr lang="en-US" smtClean="0"/>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12139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7935-AAF7-4F73-823A-9BD76B0ADCB4}" type="datetimeFigureOut">
              <a:rPr lang="en-US" smtClean="0"/>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395131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7935-AAF7-4F73-823A-9BD76B0ADCB4}"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418221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7935-AAF7-4F73-823A-9BD76B0ADCB4}"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76F86-9922-493D-A721-A45AEBEA0F6E}" type="slidenum">
              <a:rPr lang="en-US" smtClean="0"/>
              <a:t>‹#›</a:t>
            </a:fld>
            <a:endParaRPr lang="en-US"/>
          </a:p>
        </p:txBody>
      </p:sp>
    </p:spTree>
    <p:extLst>
      <p:ext uri="{BB962C8B-B14F-4D97-AF65-F5344CB8AC3E}">
        <p14:creationId xmlns:p14="http://schemas.microsoft.com/office/powerpoint/2010/main" val="303212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7935-AAF7-4F73-823A-9BD76B0ADCB4}" type="datetimeFigureOut">
              <a:rPr lang="en-US" smtClean="0"/>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76F86-9922-493D-A721-A45AEBEA0F6E}" type="slidenum">
              <a:rPr lang="en-US" smtClean="0"/>
              <a:t>‹#›</a:t>
            </a:fld>
            <a:endParaRPr lang="en-US"/>
          </a:p>
        </p:txBody>
      </p:sp>
    </p:spTree>
    <p:extLst>
      <p:ext uri="{BB962C8B-B14F-4D97-AF65-F5344CB8AC3E}">
        <p14:creationId xmlns:p14="http://schemas.microsoft.com/office/powerpoint/2010/main" val="65135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68356838@N04/8287747951/in/photolist-dCmSJ4-dCkVwq-dCfpnR-dCmGs8-dCnhpn-dCp1ao-dCkGw5-dCmZis-dCsBTN-dCssY5-dCsERJ-dCm3GJ-dCfzfv-dCmwJz-dCmtAP-dCf8bn-dCs5SU-dCqwqj-dCqA7b-dCiDrZ-dCf5VD-dCmbch-dCmWaW-dCsze7-dCiMjk-dCfj4V-dCnCEX-dChuQP-dCmeCb-dCsqa3-dCff9P-dCmcHU-dCmArX-dCsnbf-7QTGvp-7QTFoP-dCm6vE-dCsNtC-dCsV2d-dCnjUn-dCnYuC-dCfd8H-dCfH18-dCeWMn-dCqL83-dCteaA-dCf2rV-dCp9wd-81BE1F-81BE2c-81BDZZ" TargetMode="External"/><Relationship Id="rId2" Type="http://schemas.openxmlformats.org/officeDocument/2006/relationships/hyperlink" Target="http://www.flickr.com/photos/15879717@N00/3649663737/in/photolist-6yvtSR-6AUcBr-6AYnTQ-6AYnUh-6B95yr-6BNTKK-6ESHNp-6H6uAD-6H6uPc-6H6vfF-6HawGY-6HawYC-6Haxkh-6HaxPb-6HNY5P-6TGmB6-6TW7xQ-728PpQ-72n24g-73APuw-7bm43T-7dhRq9-7ndo97-7vqfpC-egmGV3-e5AYaH-dt3tjE-7zqRMk-9CP9V5-cEJChm-7Yxc4N-efNfHY-9paVKc-7Yxc7m-7YtX7Z-7YtX6P-7Yxc6C-8z38LQ-8z39cS-fDP7cw-aoMmRf-dWqVqR-9mBT1m-ftynaw-cjVKQo-d27mBb-8HHyFX-bCPY4L-bZe5HJ-dLETAX-dLLsgs" TargetMode="External"/><Relationship Id="rId1" Type="http://schemas.openxmlformats.org/officeDocument/2006/relationships/slideLayout" Target="../slideLayouts/slideLayout2.xml"/><Relationship Id="rId6" Type="http://schemas.openxmlformats.org/officeDocument/2006/relationships/hyperlink" Target="http://elluminateled.com/aboutleds.html" TargetMode="External"/><Relationship Id="rId5" Type="http://schemas.openxmlformats.org/officeDocument/2006/relationships/hyperlink" Target="http://www.mycutegraphics.com/graphics/reading/boy-listening-to-book-cd-player.html" TargetMode="External"/><Relationship Id="rId4" Type="http://schemas.openxmlformats.org/officeDocument/2006/relationships/hyperlink" Target="http://www.edudemic.com/how-to-add-technology-to-your-curriculum-the-bas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Why Assistive Technology?</a:t>
            </a:r>
            <a:br>
              <a:rPr lang="en-US" dirty="0" smtClean="0"/>
            </a:br>
            <a:r>
              <a:rPr lang="en-US" dirty="0"/>
              <a:t/>
            </a:r>
            <a:br>
              <a:rPr lang="en-US" dirty="0"/>
            </a:br>
            <a:r>
              <a:rPr lang="en-US" sz="2000" dirty="0" smtClean="0"/>
              <a:t>Nancy Maldonado </a:t>
            </a:r>
            <a:endParaRPr lang="en-US" sz="2000" dirty="0"/>
          </a:p>
        </p:txBody>
      </p:sp>
    </p:spTree>
    <p:extLst>
      <p:ext uri="{BB962C8B-B14F-4D97-AF65-F5344CB8AC3E}">
        <p14:creationId xmlns:p14="http://schemas.microsoft.com/office/powerpoint/2010/main" val="1511782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a:bodyPr>
          <a:lstStyle/>
          <a:p>
            <a:r>
              <a:rPr lang="en-US" dirty="0" smtClean="0"/>
              <a:t>Photo credit to: </a:t>
            </a:r>
          </a:p>
          <a:p>
            <a:pPr marL="0" indent="0">
              <a:buNone/>
            </a:pPr>
            <a:r>
              <a:rPr lang="en-US" dirty="0" smtClean="0"/>
              <a:t>    - </a:t>
            </a:r>
            <a:r>
              <a:rPr lang="en-US" dirty="0" smtClean="0">
                <a:hlinkClick r:id="rId2"/>
              </a:rPr>
              <a:t>Blue Square Thing </a:t>
            </a:r>
            <a:endParaRPr lang="en-US" dirty="0" smtClean="0"/>
          </a:p>
          <a:p>
            <a:pPr marL="0" indent="0">
              <a:buNone/>
            </a:pPr>
            <a:r>
              <a:rPr lang="en-US" dirty="0"/>
              <a:t> </a:t>
            </a:r>
            <a:r>
              <a:rPr lang="en-US" dirty="0" smtClean="0"/>
              <a:t>   - </a:t>
            </a:r>
            <a:r>
              <a:rPr lang="en-US" dirty="0" smtClean="0">
                <a:hlinkClick r:id="rId3"/>
              </a:rPr>
              <a:t>Lanzarote Marathon </a:t>
            </a:r>
            <a:endParaRPr lang="en-US" dirty="0" smtClean="0"/>
          </a:p>
          <a:p>
            <a:pPr marL="0" indent="0">
              <a:buNone/>
            </a:pPr>
            <a:r>
              <a:rPr lang="en-US" dirty="0"/>
              <a:t> </a:t>
            </a:r>
            <a:r>
              <a:rPr lang="en-US" dirty="0" smtClean="0"/>
              <a:t>   - </a:t>
            </a:r>
            <a:r>
              <a:rPr lang="en-US" dirty="0" smtClean="0">
                <a:hlinkClick r:id="rId4"/>
              </a:rPr>
              <a:t>Katie Lepi </a:t>
            </a:r>
            <a:endParaRPr lang="en-US" dirty="0" smtClean="0"/>
          </a:p>
          <a:p>
            <a:pPr marL="0" indent="0">
              <a:buNone/>
            </a:pPr>
            <a:r>
              <a:rPr lang="en-US" dirty="0" smtClean="0">
                <a:hlinkClick r:id="rId5"/>
              </a:rPr>
              <a:t>http</a:t>
            </a:r>
            <a:r>
              <a:rPr lang="en-US" dirty="0">
                <a:hlinkClick r:id="rId5"/>
              </a:rPr>
              <a:t>://</a:t>
            </a:r>
            <a:r>
              <a:rPr lang="en-US" dirty="0" smtClean="0">
                <a:hlinkClick r:id="rId5"/>
              </a:rPr>
              <a:t>www.mycutegraphics.com/graphics/reading/boy-listening-to-book-cd-player.html</a:t>
            </a:r>
            <a:endParaRPr lang="en-US" dirty="0" smtClean="0"/>
          </a:p>
          <a:p>
            <a:pPr marL="0" indent="0">
              <a:buNone/>
            </a:pPr>
            <a:r>
              <a:rPr lang="en-US" dirty="0">
                <a:hlinkClick r:id="rId6"/>
              </a:rPr>
              <a:t>http://</a:t>
            </a:r>
            <a:r>
              <a:rPr lang="en-US" dirty="0" smtClean="0">
                <a:hlinkClick r:id="rId6"/>
              </a:rPr>
              <a:t>elluminateled.com/aboutleds.html</a:t>
            </a:r>
            <a:r>
              <a:rPr lang="en-US" dirty="0" smtClean="0"/>
              <a:t> </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411907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411"/>
            <a:ext cx="9144000" cy="68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rPr>
              <a:t>What are they?</a:t>
            </a:r>
            <a:endParaRPr lang="en-US" dirty="0">
              <a:solidFill>
                <a:schemeClr val="bg1"/>
              </a:solidFill>
            </a:endParaRPr>
          </a:p>
        </p:txBody>
      </p:sp>
    </p:spTree>
    <p:extLst>
      <p:ext uri="{BB962C8B-B14F-4D97-AF65-F5344CB8AC3E}">
        <p14:creationId xmlns:p14="http://schemas.microsoft.com/office/powerpoint/2010/main" val="2362242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rPr>
              <a:t>Fullfills special needs </a:t>
            </a:r>
            <a:endParaRPr lang="en-US" dirty="0">
              <a:solidFill>
                <a:schemeClr val="bg1"/>
              </a:solidFill>
            </a:endParaRPr>
          </a:p>
        </p:txBody>
      </p:sp>
    </p:spTree>
    <p:extLst>
      <p:ext uri="{BB962C8B-B14F-4D97-AF65-F5344CB8AC3E}">
        <p14:creationId xmlns:p14="http://schemas.microsoft.com/office/powerpoint/2010/main" val="2824566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84"/>
            <a:ext cx="9144001" cy="688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Why?</a:t>
            </a:r>
            <a:endParaRPr lang="en-US" dirty="0"/>
          </a:p>
        </p:txBody>
      </p:sp>
    </p:spTree>
    <p:extLst>
      <p:ext uri="{BB962C8B-B14F-4D97-AF65-F5344CB8AC3E}">
        <p14:creationId xmlns:p14="http://schemas.microsoft.com/office/powerpoint/2010/main" val="1624590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6000" b="1" dirty="0" smtClean="0">
                <a:solidFill>
                  <a:srgbClr val="00B050"/>
                </a:solidFill>
              </a:rPr>
              <a:t>Technologies</a:t>
            </a:r>
            <a:r>
              <a:rPr lang="en-US" dirty="0" smtClean="0"/>
              <a:t> </a:t>
            </a:r>
            <a:endParaRPr lang="en-US" dirty="0"/>
          </a:p>
        </p:txBody>
      </p:sp>
    </p:spTree>
    <p:extLst>
      <p:ext uri="{BB962C8B-B14F-4D97-AF65-F5344CB8AC3E}">
        <p14:creationId xmlns:p14="http://schemas.microsoft.com/office/powerpoint/2010/main" val="2700243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5400" b="1" dirty="0" smtClean="0">
                <a:solidFill>
                  <a:schemeClr val="bg1"/>
                </a:solidFill>
              </a:rPr>
              <a:t>Background</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24316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http://www.youtube.com/watch?v=IcUNnnwFm4g</a:t>
            </a:r>
          </a:p>
        </p:txBody>
      </p:sp>
    </p:spTree>
    <p:extLst>
      <p:ext uri="{BB962C8B-B14F-4D97-AF65-F5344CB8AC3E}">
        <p14:creationId xmlns:p14="http://schemas.microsoft.com/office/powerpoint/2010/main" val="192021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 y="0"/>
            <a:ext cx="920125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7200" b="1" dirty="0" smtClean="0">
                <a:solidFill>
                  <a:srgbClr val="FF0000"/>
                </a:solidFill>
              </a:rPr>
              <a:t>Teachers </a:t>
            </a:r>
            <a:endParaRPr lang="en-US" sz="7200" b="1" dirty="0">
              <a:solidFill>
                <a:srgbClr val="FF0000"/>
              </a:solidFill>
            </a:endParaRPr>
          </a:p>
        </p:txBody>
      </p:sp>
    </p:spTree>
    <p:extLst>
      <p:ext uri="{BB962C8B-B14F-4D97-AF65-F5344CB8AC3E}">
        <p14:creationId xmlns:p14="http://schemas.microsoft.com/office/powerpoint/2010/main" val="2729024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115888"/>
            <a:ext cx="4975225"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New World </a:t>
            </a:r>
            <a:endParaRPr lang="en-US" b="1" dirty="0"/>
          </a:p>
        </p:txBody>
      </p:sp>
    </p:spTree>
    <p:extLst>
      <p:ext uri="{BB962C8B-B14F-4D97-AF65-F5344CB8AC3E}">
        <p14:creationId xmlns:p14="http://schemas.microsoft.com/office/powerpoint/2010/main" val="3960668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320</Words>
  <Application>Microsoft Office PowerPoint</Application>
  <PresentationFormat>On-screen Show (4:3)</PresentationFormat>
  <Paragraphs>54</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Why Assistive Technology?  Nancy Maldonado </vt:lpstr>
      <vt:lpstr>What are they?</vt:lpstr>
      <vt:lpstr>Fullfills special needs </vt:lpstr>
      <vt:lpstr>Why?</vt:lpstr>
      <vt:lpstr>Technologies </vt:lpstr>
      <vt:lpstr>Background </vt:lpstr>
      <vt:lpstr>PowerPoint Presentation</vt:lpstr>
      <vt:lpstr>Teachers </vt:lpstr>
      <vt:lpstr>New World </vt:lpstr>
      <vt:lpstr>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20</cp:revision>
  <dcterms:created xsi:type="dcterms:W3CDTF">2013-10-24T18:09:43Z</dcterms:created>
  <dcterms:modified xsi:type="dcterms:W3CDTF">2013-10-24T21:44:32Z</dcterms:modified>
</cp:coreProperties>
</file>